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4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g>
</file>

<file path=ppt/media/image10.jpg>
</file>

<file path=ppt/media/image11.jpg>
</file>

<file path=ppt/media/image12.png>
</file>

<file path=ppt/media/image13.gif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EA8807-6F50-4CB2-B209-AE2049EC2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B6C858D-933A-4CBA-97BB-C2364FF50C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2DA73D-5DE5-46DC-AB92-1B0318CBA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8351BD-5B57-460B-B1FD-4F05C8EAB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9E8C7E-949D-4110-AD19-7442246E1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9346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9ADFB8-3BD6-48C0-9821-EF0E607FD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0FB9D69-C486-46AD-A1DC-2AAE709CF3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70793C-6752-4F73-88D7-5D9046511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28AA51-BFD3-4D31-9BF8-123E64193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DFE3DC-7C27-49CF-AAD5-3F8E0E25B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790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BDEB19A-14F1-4B42-8193-0E13694447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6F0C50E-5157-4D66-B75F-0A755F953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2E9968-CACC-491A-B2E5-982CB8941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B6B30D-845E-44A9-A0F5-46D55E85B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7B9523-0DE2-45AF-8123-538B9CDA3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94949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2B1277-43C0-4C24-9612-15DA80141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E65AEA-DD8A-4F16-942A-19F6D14F7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B94D27-A9F0-44A7-979D-057B5D2E6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05DFFC-C696-442B-9B2A-948ACECBB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54D2CB-015C-4D83-8EB7-13820578B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8800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4C9B8F-7AB3-4FAE-95E2-191639348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B763788-E43F-4EBB-AB9E-D38EB9986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04CBA0-9433-4FF2-BD3B-81932FE55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050BF22-2CDA-4A9C-BEE4-B698643D4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7DADE24-91E1-4C91-AD24-8B75A60A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04254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4EAB95-1F55-44AB-BF83-A6E88D39C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C78999-583D-4D05-B03E-B692C2B320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6E63B98-A038-43D7-B128-736AB8620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C5B2539-FD88-4329-8AD2-E75F2D68B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19B7CC-5F8F-4B97-82DF-172BE5126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5EE7158-3335-4994-A3DE-3156BBD75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0358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2944A5-1F58-4C1F-A91C-FAA135469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53D268-294F-4DE7-9951-8C3B46BE4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F07C9B5-4761-422B-9080-3FFE7BD1F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688B3C-CCE4-4249-A01A-49EC93BBED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6BC1EB2-4392-4781-8D8B-ACFF3AF01B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B119E9C-E9A7-48C6-8267-8DF47970E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3491E68-880F-4581-A236-113E55479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F6CC907-2030-4A45-A98A-EF5772E2E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2626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E04BD9-439E-4BBF-BAB3-6F1DEFB00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BA9F873-5107-4142-A979-374E7D357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40593CC-E3DB-4403-B133-B91E22C4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14C5053-A51B-400B-8554-664DED1D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7591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BA26F3E-D049-4C15-9CD0-E47FEC175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A3B10E1-2B96-4BFE-821D-1B42F877A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45D017-9E10-4FE1-98C8-5C8A4435D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4380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32A3A4-4508-440A-BF8C-4E0D5C4A3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A35636-1FB1-4CB3-9AEF-67DC3BE0A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12C2A01-25F2-4DDA-8429-E51E6A2169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E0F5F6-EE0A-40C2-ABFF-DAA9D6AB0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FC178-A69D-47FF-BC88-0DC61507C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E45C757-DB87-4913-A376-A065D0B9B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877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4551AC-7B83-4743-B7AE-8568FA0CC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3349C93-965A-4CF9-9F61-EE099EEA4B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D1F146E-6446-45BD-9C73-A96F248A9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4BD9442-D1FB-49C6-B59F-D201E1845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7561E68-F310-4D32-9B9D-F375B1CA9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FA9B273-585E-4F0E-9C23-CF43892BA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86829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89926ED-175D-492A-86BA-3FB50A436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408E181-1FE7-4DEF-AF81-35CB17982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72EEE4-2A35-44EA-95BE-E96D1827B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F7EA5-BFFB-4662-948D-149E956D83BF}" type="datetimeFigureOut">
              <a:rPr lang="es-ES" smtClean="0"/>
              <a:t>16/12/2018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874D6A-0FDD-4278-9FF6-32F1A76211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743EB4-AF0D-4E86-A26F-77195E20C3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0F130-FC31-4F89-B89B-08BD6A4939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4969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gif"/><Relationship Id="rId10" Type="http://schemas.openxmlformats.org/officeDocument/2006/relationships/image" Target="../media/image18.png"/><Relationship Id="rId4" Type="http://schemas.openxmlformats.org/officeDocument/2006/relationships/image" Target="../media/image13.gif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microsoft.com/office/2007/relationships/hdphoto" Target="../media/hdphoto3.wdp"/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12" Type="http://schemas.openxmlformats.org/officeDocument/2006/relationships/image" Target="../media/image2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4.png"/><Relationship Id="rId5" Type="http://schemas.openxmlformats.org/officeDocument/2006/relationships/image" Target="../media/image20.png"/><Relationship Id="rId10" Type="http://schemas.openxmlformats.org/officeDocument/2006/relationships/image" Target="../media/image23.png"/><Relationship Id="rId4" Type="http://schemas.openxmlformats.org/officeDocument/2006/relationships/image" Target="../media/image19.png"/><Relationship Id="rId9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E6C6C6B6-2A49-4AC7-B8D8-385AB2FAE2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04426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7845644-A811-494A-A0CE-DECC3B6A7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95250"/>
            <a:ext cx="9525000" cy="66675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D41F0D3E-D887-4133-829F-72668F840DC6}"/>
              </a:ext>
            </a:extLst>
          </p:cNvPr>
          <p:cNvSpPr txBox="1"/>
          <p:nvPr/>
        </p:nvSpPr>
        <p:spPr>
          <a:xfrm>
            <a:off x="906011" y="5062674"/>
            <a:ext cx="2525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Deneane" pitchFamily="2" charset="0"/>
              </a:rPr>
              <a:t>Gonzalo Pérez Martín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581DF25-F216-4936-AACE-8317C8845553}"/>
              </a:ext>
            </a:extLst>
          </p:cNvPr>
          <p:cNvSpPr txBox="1"/>
          <p:nvPr/>
        </p:nvSpPr>
        <p:spPr>
          <a:xfrm>
            <a:off x="8685231" y="5062674"/>
            <a:ext cx="27823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Deneane" pitchFamily="2" charset="0"/>
              </a:rPr>
              <a:t>Daniel García-Villarrubia López-</a:t>
            </a:r>
            <a:r>
              <a:rPr lang="es-ES" dirty="0" err="1">
                <a:latin typeface="Deneane" pitchFamily="2" charset="0"/>
              </a:rPr>
              <a:t>Menchero</a:t>
            </a:r>
            <a:endParaRPr lang="es-ES" dirty="0">
              <a:latin typeface="Deneane" pitchFamily="2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4762DA93-5928-45E8-84B0-1665BCFE89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209">
            <a:off x="9198074" y="746708"/>
            <a:ext cx="2233375" cy="178736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2ED92575-401E-4E53-9CE3-846D729D56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20365">
            <a:off x="938861" y="648678"/>
            <a:ext cx="2163970" cy="198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541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>
            <a:extLst>
              <a:ext uri="{FF2B5EF4-FFF2-40B4-BE49-F238E27FC236}">
                <a16:creationId xmlns:a16="http://schemas.microsoft.com/office/drawing/2014/main" id="{4EC22EFB-9B7B-4FD9-B2F8-5955656EF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04426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BBBB246-B821-4FFD-9864-D4219D47F5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864" y="0"/>
            <a:ext cx="10287000" cy="6858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0FE8D7B-263C-45F0-92F9-8667BCAE9F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392" y="977921"/>
            <a:ext cx="2324424" cy="62873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E241C97-449E-4B87-97CD-3C40C3DD7E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344" y="977921"/>
            <a:ext cx="2324424" cy="628738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4A94D72B-5686-4C7E-9C13-FC368B86B8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56343" y="1606659"/>
            <a:ext cx="2324423" cy="628738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A003B93-E29A-4BF4-B966-719657DC39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1689" y="1606659"/>
            <a:ext cx="2099388" cy="628738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1BA8FC3B-11BC-4CA8-AE55-8BB35E9DBC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012" y="2763467"/>
            <a:ext cx="3855065" cy="27756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75526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31862FEE-1F41-4A8E-972E-B672AF91C9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044267"/>
          </a:xfrm>
          <a:prstGeom prst="rect">
            <a:avLst/>
          </a:prstGeom>
        </p:spPr>
      </p:pic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5398ADC0-46BD-4993-93EF-4D432D90E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392" y="0"/>
            <a:ext cx="10307216" cy="6871477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7F5C1F9-D75E-4D17-A9CB-5694536513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334" y="599091"/>
            <a:ext cx="4419600" cy="298764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8BD0EA1-2C51-4DEF-8CF0-C6C6ED4624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068" y="1148378"/>
            <a:ext cx="4009053" cy="16704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B6A9CF0-5E5A-4154-BE4B-E1311C7CF1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628" y="3668724"/>
            <a:ext cx="2807931" cy="28745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03B5CD9-E548-493B-AC18-3EC714981D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347" y="4185831"/>
            <a:ext cx="3956319" cy="21157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EA9DB04E-0BE6-4E10-914A-A266A10CEE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068" y="3039986"/>
            <a:ext cx="2324424" cy="628738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2CEFF4C7-270A-4314-89A4-9BEFE2788A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11106" y="3039986"/>
            <a:ext cx="2593910" cy="628738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82CD5D77-97B5-422C-846B-D3928E9EAB4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922" y="3586740"/>
            <a:ext cx="2324424" cy="62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683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A2AB99B-D327-4099-AF72-052CF4120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044267"/>
          </a:xfrm>
          <a:prstGeom prst="rect">
            <a:avLst/>
          </a:prstGeom>
        </p:spPr>
      </p:pic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E3D4DDE-72AC-4EB3-AE6E-336256681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392" y="0"/>
            <a:ext cx="10307216" cy="6871477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746A31B-C197-4A20-A2D5-795ACE9E5B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338" y="4281142"/>
            <a:ext cx="2703782" cy="21047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5CE577F-804C-455A-A6BE-E964C56E5E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346" y="472118"/>
            <a:ext cx="2703782" cy="21047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D4B36B3-50DD-4FF5-841E-EAE21BE15A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742" y="1120618"/>
            <a:ext cx="2358183" cy="18357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9D88950E-1DA9-4DD9-B330-BAE3E0E70B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578" y="562511"/>
            <a:ext cx="1859315" cy="371863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1A4BA20A-5C78-4BF1-A179-41C8288A32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57895" y="2715645"/>
            <a:ext cx="2593910" cy="628738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92BEC53C-C1F9-44C5-AD04-14097D88B5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895" y="3338035"/>
            <a:ext cx="2593910" cy="628738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0BE00130-FED3-4976-AC4A-82FBE65647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310" y="3030014"/>
            <a:ext cx="3084635" cy="3158666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24EB4462-717F-473F-B277-31172F35DCA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58826">
            <a:off x="9203532" y="1703619"/>
            <a:ext cx="1152181" cy="1152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609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3671022F-1543-474B-BEE7-A73EA0C76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044267"/>
          </a:xfrm>
          <a:prstGeom prst="rect">
            <a:avLst/>
          </a:prstGeom>
        </p:spPr>
      </p:pic>
      <p:pic>
        <p:nvPicPr>
          <p:cNvPr id="7" name="Marcador de contenido 4">
            <a:extLst>
              <a:ext uri="{FF2B5EF4-FFF2-40B4-BE49-F238E27FC236}">
                <a16:creationId xmlns:a16="http://schemas.microsoft.com/office/drawing/2014/main" id="{19F5A228-5E0F-44FB-BC0E-FD579ACC9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392" y="0"/>
            <a:ext cx="10307216" cy="6871477"/>
          </a:xfr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B2C438F-13AA-44F4-BA73-D9E31B3BD1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348" y="2598862"/>
            <a:ext cx="2995528" cy="167375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D1636C3-DC06-4AB0-9579-BBB26C4C9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553" y="925416"/>
            <a:ext cx="4030133" cy="565165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CD3AC39D-41C8-4163-B61C-D12DAA8710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MosiaicBubbl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986" y="287060"/>
            <a:ext cx="1594431" cy="2597263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89FA0289-B3A4-42B9-AC61-540C4C078F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032" y="1553783"/>
            <a:ext cx="1222129" cy="1222129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2D33FABE-D226-422A-8E36-B4160E049FD4}"/>
              </a:ext>
            </a:extLst>
          </p:cNvPr>
          <p:cNvSpPr txBox="1"/>
          <p:nvPr/>
        </p:nvSpPr>
        <p:spPr>
          <a:xfrm>
            <a:off x="1561616" y="5768646"/>
            <a:ext cx="42379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https://dankgard.github.io/Minilization/dist/index.html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D3D9237-883F-4902-BBB7-5B964545A16C}"/>
              </a:ext>
            </a:extLst>
          </p:cNvPr>
          <p:cNvSpPr txBox="1"/>
          <p:nvPr/>
        </p:nvSpPr>
        <p:spPr>
          <a:xfrm>
            <a:off x="2523602" y="5204573"/>
            <a:ext cx="26800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latin typeface="AcmeFont" pitchFamily="2" charset="0"/>
              </a:rPr>
              <a:t>Próximamente…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AA7D626D-8F27-4F25-86FA-820F14543A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247" y="2837954"/>
            <a:ext cx="1515762" cy="653413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78ED7A8F-2E68-40BB-9276-006B94B0771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825" y="3231904"/>
            <a:ext cx="2163428" cy="1625087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F0A83D74-0218-4336-96F2-F60BBE26E40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593" y="3231903"/>
            <a:ext cx="1913951" cy="153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4535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23</Words>
  <Application>Microsoft Office PowerPoint</Application>
  <PresentationFormat>Panorámica</PresentationFormat>
  <Paragraphs>4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AcmeFont</vt:lpstr>
      <vt:lpstr>Arial</vt:lpstr>
      <vt:lpstr>Calibri</vt:lpstr>
      <vt:lpstr>Calibri Light</vt:lpstr>
      <vt:lpstr>Deneane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Gonzalo Perez Martin</dc:creator>
  <cp:lastModifiedBy>Gonzalo Perez Martin</cp:lastModifiedBy>
  <cp:revision>6</cp:revision>
  <dcterms:created xsi:type="dcterms:W3CDTF">2018-12-16T18:00:26Z</dcterms:created>
  <dcterms:modified xsi:type="dcterms:W3CDTF">2018-12-16T19:52:54Z</dcterms:modified>
</cp:coreProperties>
</file>

<file path=docProps/thumbnail.jpeg>
</file>